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12"/>
    <p:restoredTop sz="94733"/>
  </p:normalViewPr>
  <p:slideViewPr>
    <p:cSldViewPr snapToGrid="0" snapToObjects="1">
      <p:cViewPr varScale="1">
        <p:scale>
          <a:sx n="127" d="100"/>
          <a:sy n="127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4FEF6-4861-224B-804A-D713B3D2219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BA0E9-2858-4748-8546-B7FDB06A21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38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12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6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18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9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0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23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948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2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5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24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F524-4F3D-A143-874C-CC0F4DF7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7FE3-EEB8-684F-8B49-AA87EF21C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299D-C487-2E4C-BA54-E36BB863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FDB8F-1A05-7445-939A-4492DFA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0868-D2EE-9B4F-A7FA-6CBDAF42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2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6DE4-48C4-094C-99E1-359B910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AA51A-5216-C04A-B62C-606CB96F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8BC04-9BD5-7C4F-9BC7-166E7549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8A33E-868B-CE4C-B169-C49237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304DB-C5A5-CA48-BF16-F48C140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9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2A001-6E2C-2249-A69E-5D3520B5E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78536-B9B1-3949-AD4B-D76CA737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CF41D-B9CE-DC4A-9A76-149323D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932F-19D7-644D-8CE1-F7521C1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5C34A-A3F7-B242-8718-1A4EC283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D1ABE-F722-6F4A-A7EA-2825C335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C40B-978F-D240-B3FA-71C7DBE48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5C5E-7493-C44D-8EF8-C349A553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A9731-09F9-8145-874E-77CA7122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AA6FC-930D-5D4D-961A-9EFEA84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7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3331-6E9A-F74D-AA70-158F0F50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4C0E3-48B3-C549-A8BF-38C76BDD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022DE-9937-F24E-9226-6C578FD8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5580-0BB6-524D-AF79-BF1C1165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C3278-15F4-1D4E-9137-570AD04F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A781-F688-4C45-A90D-63ADBD5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3BE1-E306-F340-B13E-49444648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FDE1-9FFD-4646-B192-AB3146240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4C410-126B-9848-B615-26338164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E8BC1-5779-704D-88AA-5C5BAB9C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349CF-E7AC-144C-95FD-D5A2A9F9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AC13E-7F14-EC44-AB28-9E06387C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03A0E-F1FB-7441-B0B8-8F7BD946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AD1E3-3772-0348-8A6D-626140A9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FDAA34-4DC8-F849-B210-44CF5D75B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70AA-19EE-404B-82B4-3D0F58E51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FE187F-5B38-DC4D-9081-8AB12A6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90283D-6F4C-ED43-B09F-D303B071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2048-0431-7F4D-AC82-AC6160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FB32-C395-304A-9D17-E8A60C14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95FE98-3336-7C4E-9A74-F8FF6CE8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E911A-055F-1147-9F5A-338F1012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E491D-BAD0-1A49-88B3-0918FA84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7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0808B-61C9-8049-A348-04F4990F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E28A87-536A-0542-84D1-646ACB48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9222-C450-6243-A636-82258A67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6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84F-387A-BC43-B324-7EB9B30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047A-BEFB-9E42-880F-6B05D77A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4EA80-9651-0E45-A70F-FD00E99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3A14-545E-1B4D-9E45-7215F98B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B42EE-306B-C946-9406-65BCBE6E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30046-13D4-B943-9FDC-4C78892A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B1ED7-604B-7846-98EE-BDF6BD5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5722C3-9DDB-664D-B208-012D3481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FE93C-3B35-D34A-8782-85194216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008F4-0F06-AC49-A5FD-7BDCC4A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EF5B6-1B3D-B745-8798-8CC89FB4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20C7-09FB-1F46-BD61-535D3A4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EB9DB-7A9F-1B41-91D6-15384BE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DC10-178C-1549-9E26-13A0B95E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2C65E-CD12-644E-B446-F4527FB0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1B90-EBBF-4147-BEF1-5C2194A6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AB88-4880-7045-9EE1-891D37EE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4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53A37-B2D7-AE42-8345-F68FCF8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81" y="1123215"/>
            <a:ext cx="5223038" cy="193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2C37B-F783-1041-ACC9-9D83A2AEB82F}"/>
              </a:ext>
            </a:extLst>
          </p:cNvPr>
          <p:cNvSpPr txBox="1"/>
          <p:nvPr/>
        </p:nvSpPr>
        <p:spPr>
          <a:xfrm>
            <a:off x="3396641" y="3801650"/>
            <a:ext cx="539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/>
              <a:t>KAMALL </a:t>
            </a:r>
            <a:r>
              <a:rPr lang="ko-KR" altLang="en-US" b="1" dirty="0"/>
              <a:t>워크숍 </a:t>
            </a:r>
            <a:r>
              <a:rPr lang="en-US" altLang="ko-KR" b="1" dirty="0" err="1"/>
              <a:t>Dialogflow</a:t>
            </a:r>
            <a:r>
              <a:rPr lang="ko-KR" altLang="en-US" b="1" dirty="0"/>
              <a:t>로 영어 </a:t>
            </a:r>
            <a:r>
              <a:rPr lang="ko-KR" altLang="en-US" b="1" dirty="0" err="1"/>
              <a:t>챗봇</a:t>
            </a:r>
            <a:r>
              <a:rPr lang="ko-KR" altLang="en-US" b="1" dirty="0"/>
              <a:t>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BA2D-92F1-E943-B6AE-94CF56F62A7D}"/>
              </a:ext>
            </a:extLst>
          </p:cNvPr>
          <p:cNvSpPr txBox="1"/>
          <p:nvPr/>
        </p:nvSpPr>
        <p:spPr>
          <a:xfrm>
            <a:off x="5072891" y="4431688"/>
            <a:ext cx="204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</a:t>
            </a:r>
            <a:r>
              <a:rPr lang="ko-KR" altLang="en-US" sz="1200"/>
              <a:t>주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r>
              <a:rPr lang="ko-KR" altLang="en-US" sz="1200" err="1"/>
              <a:t>시스메틱</a:t>
            </a:r>
            <a:endParaRPr lang="en-US" altLang="ko-KR" sz="1200"/>
          </a:p>
          <a:p>
            <a:pPr algn="ctr"/>
            <a:r>
              <a:rPr lang="ko-KR" altLang="en-US" sz="1200"/>
              <a:t>솔루션개발본부장 </a:t>
            </a:r>
            <a:r>
              <a:rPr lang="ko-KR" altLang="en-US" sz="1200" err="1"/>
              <a:t>유승재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28760-31C4-3846-80A7-4A90D1CB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563" y="6123669"/>
            <a:ext cx="887334" cy="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E1A85-9244-0D4A-9C37-301EC4D8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" y="901731"/>
            <a:ext cx="7039628" cy="496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90649" y="2079463"/>
            <a:ext cx="4250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Fallback Intent</a:t>
            </a:r>
            <a:r>
              <a:rPr kumimoji="1" lang="ko-KR" altLang="en-US" dirty="0"/>
              <a:t>에는 기본으로</a:t>
            </a:r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들이 입력 되어있다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추가하려면 </a:t>
            </a:r>
            <a:r>
              <a:rPr kumimoji="1" lang="en-US" altLang="ko-KR" dirty="0"/>
              <a:t>ADD RESPONSES</a:t>
            </a:r>
            <a:r>
              <a:rPr kumimoji="1" lang="ko-KR" altLang="en-US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4102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00497" y="1834764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Welcome Intent</a:t>
            </a:r>
            <a:r>
              <a:rPr kumimoji="1" lang="ko-KR" altLang="en-US" dirty="0"/>
              <a:t>에 맨 처음 인사말 입력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72F6-A20E-0941-BF9E-D86F1332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4" y="907485"/>
            <a:ext cx="6369566" cy="477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DBB62-802F-9A4C-AC66-AF4F534E8C80}"/>
              </a:ext>
            </a:extLst>
          </p:cNvPr>
          <p:cNvSpPr txBox="1"/>
          <p:nvPr/>
        </p:nvSpPr>
        <p:spPr>
          <a:xfrm>
            <a:off x="7490649" y="3400080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Text response</a:t>
            </a:r>
            <a:r>
              <a:rPr kumimoji="1" lang="ko-KR" altLang="en-US" dirty="0">
                <a:solidFill>
                  <a:srgbClr val="FF0000"/>
                </a:solidFill>
              </a:rPr>
              <a:t> 란에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Welcome to juice heaven! 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&lt;-</a:t>
            </a:r>
            <a:r>
              <a:rPr kumimoji="1" lang="ko-KR" altLang="en-US" dirty="0">
                <a:solidFill>
                  <a:srgbClr val="FF0000"/>
                </a:solidFill>
              </a:rPr>
              <a:t>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20C7B-FED4-D144-BF9C-1FE697FD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34" y="4424733"/>
            <a:ext cx="2596753" cy="21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22AEF-E49A-D442-98EA-F7D5BB34017C}"/>
              </a:ext>
            </a:extLst>
          </p:cNvPr>
          <p:cNvSpPr txBox="1"/>
          <p:nvPr/>
        </p:nvSpPr>
        <p:spPr>
          <a:xfrm>
            <a:off x="2157274" y="1020932"/>
            <a:ext cx="86379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Entities</a:t>
            </a:r>
            <a:r>
              <a:rPr kumimoji="1" lang="ko-KR" altLang="en-US" sz="2400" dirty="0"/>
              <a:t>란</a:t>
            </a:r>
            <a:r>
              <a:rPr kumimoji="1" lang="en-US" altLang="ko-KR" sz="2400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개체를 뜻함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사용자의 발화에서 얻어야 하는 정보</a:t>
            </a:r>
            <a:r>
              <a:rPr kumimoji="1" lang="en-US" altLang="ko-KR" dirty="0"/>
              <a:t>!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Heaven juice</a:t>
            </a:r>
            <a:r>
              <a:rPr kumimoji="1" lang="ko-KR" altLang="en-US" dirty="0"/>
              <a:t>에서는 </a:t>
            </a:r>
            <a:r>
              <a:rPr kumimoji="1" lang="ko-KR" altLang="en-US" dirty="0">
                <a:solidFill>
                  <a:srgbClr val="FF0000"/>
                </a:solidFill>
              </a:rPr>
              <a:t>어떤 종류의 주스</a:t>
            </a:r>
            <a:r>
              <a:rPr kumimoji="1" lang="ko-KR" altLang="en-US" dirty="0"/>
              <a:t>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개수는 </a:t>
            </a:r>
            <a:r>
              <a:rPr kumimoji="1" lang="ko-KR" altLang="en-US" dirty="0">
                <a:solidFill>
                  <a:srgbClr val="0070C0"/>
                </a:solidFill>
              </a:rPr>
              <a:t>몇개</a:t>
            </a:r>
            <a:r>
              <a:rPr kumimoji="1" lang="ko-KR" altLang="en-US" dirty="0"/>
              <a:t>인지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28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1E9EB9-801F-EA44-8397-56B534957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91" y="731113"/>
            <a:ext cx="10508016" cy="592627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FF61012-886E-744E-982E-E40955C7E405}"/>
              </a:ext>
            </a:extLst>
          </p:cNvPr>
          <p:cNvSpPr/>
          <p:nvPr/>
        </p:nvSpPr>
        <p:spPr>
          <a:xfrm>
            <a:off x="7988440" y="1547446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99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03F60-C775-BF4B-9F23-2B3282C3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4" y="731113"/>
            <a:ext cx="10506830" cy="5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9832DF-C5DA-C747-ACC9-0DBC4E95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7" y="710993"/>
            <a:ext cx="10506823" cy="59256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7988440" y="1547446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45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B7883-6ABB-2146-BD10-942BF4D1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7" y="751510"/>
            <a:ext cx="10506823" cy="592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2994409" y="1567542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05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1676D-A9FF-BC4B-8FEA-CE8D9474FD68}"/>
              </a:ext>
            </a:extLst>
          </p:cNvPr>
          <p:cNvSpPr txBox="1"/>
          <p:nvPr/>
        </p:nvSpPr>
        <p:spPr>
          <a:xfrm>
            <a:off x="2576186" y="1086916"/>
            <a:ext cx="7039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Training phrases.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사용자가 말 할 만한 발화를 미리 예측하여 작성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앞서 작성한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태깅한다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C392A-72DE-FA45-824B-541B955C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" y="3027154"/>
            <a:ext cx="11237407" cy="3316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0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CF9C-D2C7-E04D-9DB8-14C09841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2" y="1386672"/>
            <a:ext cx="6097461" cy="4084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7395588" y="2433394"/>
            <a:ext cx="5894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and parameters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REQUIRED : </a:t>
            </a:r>
            <a:r>
              <a:rPr kumimoji="1" lang="ko-KR" altLang="en-US" dirty="0"/>
              <a:t>반드시 필요한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인지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IS LIST : </a:t>
            </a:r>
            <a:r>
              <a:rPr kumimoji="1" lang="ko-KR" altLang="en-US" dirty="0" err="1"/>
              <a:t>복수개를</a:t>
            </a:r>
            <a:r>
              <a:rPr kumimoji="1" lang="ko-KR" altLang="en-US" dirty="0"/>
              <a:t> 허용할 것인지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06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79" y="286607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REQUIRED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체크 했을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</a:t>
            </a:r>
            <a:r>
              <a:rPr kumimoji="1" lang="en-US" altLang="ko-KR" dirty="0"/>
              <a:t>, prompts</a:t>
            </a:r>
            <a:r>
              <a:rPr kumimoji="1" lang="ko-KR" altLang="en-US" dirty="0"/>
              <a:t>가 뜨게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Prompts</a:t>
            </a:r>
            <a:r>
              <a:rPr kumimoji="1" lang="ko-KR" altLang="en-US" dirty="0"/>
              <a:t>에서는 필요한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받지 못했을 때의 발화를 설정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91358-A930-4241-93E6-420BDEE7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13" y="624390"/>
            <a:ext cx="7327369" cy="216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BD8FEE-EC69-3640-860C-0DD1844D3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799" y="3974266"/>
            <a:ext cx="4010670" cy="2259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35E9-4830-C14F-AD5F-668D6D0E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33" y="3955123"/>
            <a:ext cx="4010670" cy="227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8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98" y="2308796"/>
            <a:ext cx="4106292" cy="1519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F49C-16EB-AE4C-BC0C-38F7BAB4C49D}"/>
              </a:ext>
            </a:extLst>
          </p:cNvPr>
          <p:cNvSpPr txBox="1"/>
          <p:nvPr/>
        </p:nvSpPr>
        <p:spPr>
          <a:xfrm>
            <a:off x="7384914" y="3828605"/>
            <a:ext cx="480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손쉽게 </a:t>
            </a:r>
            <a:r>
              <a:rPr kumimoji="1" lang="ko-KR" altLang="en-US" err="1"/>
              <a:t>챗봇을</a:t>
            </a:r>
            <a:r>
              <a:rPr kumimoji="1" lang="ko-KR" altLang="en-US"/>
              <a:t> 만들 수 있게 해주는 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D8B727-9EEC-0C41-AC1B-67B0687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" y="2145958"/>
            <a:ext cx="4329577" cy="219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6DDFA-5465-A64B-A3DD-CC5E4A34C2D5}"/>
              </a:ext>
            </a:extLst>
          </p:cNvPr>
          <p:cNvSpPr txBox="1"/>
          <p:nvPr/>
        </p:nvSpPr>
        <p:spPr>
          <a:xfrm>
            <a:off x="5174246" y="2884034"/>
            <a:ext cx="206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VS</a:t>
            </a:r>
            <a:endParaRPr kumimoji="1"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0DE0C-E11A-A34B-BE29-6818F9DEDC42}"/>
              </a:ext>
            </a:extLst>
          </p:cNvPr>
          <p:cNvSpPr txBox="1"/>
          <p:nvPr/>
        </p:nvSpPr>
        <p:spPr>
          <a:xfrm>
            <a:off x="238755" y="4505011"/>
            <a:ext cx="48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알렉사를</a:t>
            </a:r>
            <a:r>
              <a:rPr kumimoji="1" lang="ko-KR" altLang="en-US"/>
              <a:t> 만드는데</a:t>
            </a:r>
            <a:endParaRPr kumimoji="1" lang="en-US" altLang="ko-KR"/>
          </a:p>
          <a:p>
            <a:pPr algn="ctr"/>
            <a:r>
              <a:rPr kumimoji="1" lang="ko-KR" altLang="en-US"/>
              <a:t>언어학 박사 </a:t>
            </a:r>
            <a:r>
              <a:rPr kumimoji="1" lang="en-US" altLang="ko-KR"/>
              <a:t>50</a:t>
            </a:r>
            <a:r>
              <a:rPr kumimoji="1" lang="ko-KR" altLang="en-US"/>
              <a:t>명 투입</a:t>
            </a:r>
          </a:p>
        </p:txBody>
      </p:sp>
    </p:spTree>
    <p:extLst>
      <p:ext uri="{BB962C8B-B14F-4D97-AF65-F5344CB8AC3E}">
        <p14:creationId xmlns:p14="http://schemas.microsoft.com/office/powerpoint/2010/main" val="2948213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81" y="415226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r>
              <a:rPr kumimoji="1" lang="ko-KR" altLang="en-US" dirty="0"/>
              <a:t>로 응답할 내용을 적는다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응답에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사용하려면 </a:t>
            </a:r>
            <a:r>
              <a:rPr kumimoji="1" lang="en-US" altLang="ko-KR" dirty="0"/>
              <a:t>“$”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받은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변수로 사용한다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C4D4F-8642-E148-9589-A0E7C5A4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700" y="944545"/>
            <a:ext cx="8386598" cy="2658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0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CAA988-0465-E541-8D5D-781037ED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3" y="713432"/>
            <a:ext cx="5946774" cy="5812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</p:spTree>
    <p:extLst>
      <p:ext uri="{BB962C8B-B14F-4D97-AF65-F5344CB8AC3E}">
        <p14:creationId xmlns:p14="http://schemas.microsoft.com/office/powerpoint/2010/main" val="3660852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2ED16-E885-0C4F-B9CE-6E29314E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75" y="899495"/>
            <a:ext cx="3882850" cy="5435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8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52" y="1294190"/>
            <a:ext cx="4106292" cy="1519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983C7-F75A-564B-950F-479B54BB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883797"/>
            <a:ext cx="3490847" cy="1680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2B3A3-4795-4146-B84C-256BB536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29" y="3841941"/>
            <a:ext cx="3375548" cy="1763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C64CB-3B82-2941-AC38-0BFE46658AAF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챗봇을</a:t>
            </a:r>
            <a:r>
              <a:rPr kumimoji="1" lang="ko-KR" altLang="en-US"/>
              <a:t> 쉽게 구축하게 해주는 다양한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62051-CD2E-1D4A-9482-A86D82658897}"/>
              </a:ext>
            </a:extLst>
          </p:cNvPr>
          <p:cNvSpPr txBox="1"/>
          <p:nvPr/>
        </p:nvSpPr>
        <p:spPr>
          <a:xfrm>
            <a:off x="5193994" y="2409181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Google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44C36-87CD-1340-8A7A-D177662CB948}"/>
              </a:ext>
            </a:extLst>
          </p:cNvPr>
          <p:cNvSpPr txBox="1"/>
          <p:nvPr/>
        </p:nvSpPr>
        <p:spPr>
          <a:xfrm>
            <a:off x="1674181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Amazon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CE8E-DAFF-E54F-8ADA-E8F12CBA6991}"/>
              </a:ext>
            </a:extLst>
          </p:cNvPr>
          <p:cNvSpPr txBox="1"/>
          <p:nvPr/>
        </p:nvSpPr>
        <p:spPr>
          <a:xfrm>
            <a:off x="8967898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kumimoji="1" lang="en-US" altLang="ko-KR" err="1">
                <a:solidFill>
                  <a:schemeClr val="tx1">
                    <a:lumMod val="50000"/>
                    <a:lumOff val="50000"/>
                  </a:schemeClr>
                </a:solidFill>
              </a:rPr>
              <a:t>Kakao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구축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2B801-5DBA-7145-BA35-64D17955880A}"/>
              </a:ext>
            </a:extLst>
          </p:cNvPr>
          <p:cNvSpPr txBox="1"/>
          <p:nvPr/>
        </p:nvSpPr>
        <p:spPr>
          <a:xfrm>
            <a:off x="3659686" y="1536174"/>
            <a:ext cx="4872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err="1"/>
              <a:t>Dialogflow</a:t>
            </a:r>
            <a:r>
              <a:rPr kumimoji="1" lang="en-US" altLang="ko-KR" sz="2000"/>
              <a:t> </a:t>
            </a:r>
            <a:r>
              <a:rPr kumimoji="1" lang="ko-KR" altLang="en-US" sz="2000"/>
              <a:t>가입 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dialogflow.com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New Agent </a:t>
            </a:r>
            <a:r>
              <a:rPr kumimoji="1" lang="ko-KR" altLang="en-US" sz="2000"/>
              <a:t>생성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Intents </a:t>
            </a:r>
            <a:r>
              <a:rPr kumimoji="1" lang="ko-KR" altLang="en-US" sz="2000"/>
              <a:t>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Entities</a:t>
            </a:r>
            <a:r>
              <a:rPr kumimoji="1" lang="ko-KR" altLang="en-US" sz="2000"/>
              <a:t> 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Small Talk </a:t>
            </a:r>
            <a:r>
              <a:rPr kumimoji="1" lang="ko-KR" altLang="en-US" sz="2000"/>
              <a:t>작성 </a:t>
            </a:r>
            <a:r>
              <a:rPr kumimoji="1" lang="en-US" altLang="ko-KR" sz="2000"/>
              <a:t>(</a:t>
            </a:r>
            <a:r>
              <a:rPr kumimoji="1" lang="ko-KR" altLang="en-US" sz="2000"/>
              <a:t>옵션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Integration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F87EEB-EA84-8D45-A53E-957FBDA70EFB}"/>
              </a:ext>
            </a:extLst>
          </p:cNvPr>
          <p:cNvSpPr/>
          <p:nvPr/>
        </p:nvSpPr>
        <p:spPr>
          <a:xfrm>
            <a:off x="3480576" y="1630442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96F1B9-8A2E-AE4E-94A1-B9476439CABB}"/>
              </a:ext>
            </a:extLst>
          </p:cNvPr>
          <p:cNvSpPr/>
          <p:nvPr/>
        </p:nvSpPr>
        <p:spPr>
          <a:xfrm>
            <a:off x="3480576" y="2252610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82EAA5-EA8E-A246-8130-27BE7296D631}"/>
              </a:ext>
            </a:extLst>
          </p:cNvPr>
          <p:cNvSpPr/>
          <p:nvPr/>
        </p:nvSpPr>
        <p:spPr>
          <a:xfrm>
            <a:off x="3480576" y="2861887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73B031-7754-7E4A-8413-172387FEDA19}"/>
              </a:ext>
            </a:extLst>
          </p:cNvPr>
          <p:cNvSpPr/>
          <p:nvPr/>
        </p:nvSpPr>
        <p:spPr>
          <a:xfrm>
            <a:off x="3480576" y="3465201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684BB7-4AF1-0543-851A-98ED98B2D95E}"/>
              </a:ext>
            </a:extLst>
          </p:cNvPr>
          <p:cNvSpPr/>
          <p:nvPr/>
        </p:nvSpPr>
        <p:spPr>
          <a:xfrm>
            <a:off x="3480576" y="4086518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6A5152-EDA1-E448-AF9E-8FA1C219DC0D}"/>
              </a:ext>
            </a:extLst>
          </p:cNvPr>
          <p:cNvSpPr/>
          <p:nvPr/>
        </p:nvSpPr>
        <p:spPr>
          <a:xfrm>
            <a:off x="3480576" y="4689833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B070BC6-FB23-BD47-BA4A-CFC5D87AE20D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3570131" y="1819373"/>
            <a:ext cx="0" cy="433237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73CE9E4-B257-8349-9CE3-1A9410C97B6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570131" y="2441541"/>
            <a:ext cx="0" cy="42034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694F46C-DD7C-A843-AAE6-E609672E0C26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570131" y="3050818"/>
            <a:ext cx="0" cy="414383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0450C54-F3F4-D84A-890B-3C451B45F8E4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570131" y="3654132"/>
            <a:ext cx="0" cy="43238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E7229C-32A7-8E43-88F3-D5A2DA208E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3570131" y="4275449"/>
            <a:ext cx="0" cy="414384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Dialogflow</a:t>
            </a:r>
            <a:r>
              <a:rPr kumimoji="1" lang="ko-KR" altLang="en-US"/>
              <a:t>의 </a:t>
            </a:r>
            <a:r>
              <a:rPr kumimoji="1" lang="en-US" altLang="ko-KR"/>
              <a:t>Integration </a:t>
            </a:r>
            <a:r>
              <a:rPr kumimoji="1" lang="ko-KR" altLang="en-US"/>
              <a:t>지원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88DEE-E74B-0448-B07E-C02A79C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9" y="855482"/>
            <a:ext cx="6032500" cy="179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7D62C6-1949-2746-9534-49A9614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10" y="3108096"/>
            <a:ext cx="863077" cy="775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6C8FE-CC75-CE46-904B-56EA05FE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6" y="3097825"/>
            <a:ext cx="1408540" cy="77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F0248-F191-984C-98F0-71958AFA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26" y="3137986"/>
            <a:ext cx="1565463" cy="715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D719A-542B-B64A-85FF-0A1CD5F02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01" y="3154483"/>
            <a:ext cx="799833" cy="715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4E2-77D3-D14E-BDAE-25EA5546A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812" y="3165996"/>
            <a:ext cx="695620" cy="752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1CDA31-563B-B94B-8511-98BA04D7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7407" y="3184049"/>
            <a:ext cx="825600" cy="77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CC723-DFB1-AC4D-ACEB-546AD7B7B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72" y="3184049"/>
            <a:ext cx="941238" cy="76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BF80C-3CB0-B34A-98CD-110BDC91F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813" y="3192558"/>
            <a:ext cx="1519142" cy="752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9EB70-4CCD-7943-8D50-D10861399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66" y="4458682"/>
            <a:ext cx="726521" cy="775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670C1-89E2-5B44-9442-D089A2DB1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6549" y="4438137"/>
            <a:ext cx="835105" cy="77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A9CC9B-28CD-4B4A-99ED-6AF7CF3EB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185" y="4438137"/>
            <a:ext cx="639544" cy="7524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59CD6-D5F2-BD40-832F-E264DB2085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6461" y="4438137"/>
            <a:ext cx="679075" cy="77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9849E7-1AC1-AC45-81F8-AA4D7534C7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6812" y="4427339"/>
            <a:ext cx="836196" cy="77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CF093E-F13F-FA43-BE38-20E991036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7407" y="4448934"/>
            <a:ext cx="893041" cy="7524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3026BB-1130-B443-9E5C-BFB9121D0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4723" y="4457254"/>
            <a:ext cx="1157653" cy="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Today’s Goal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76FD14-A36D-1C45-979D-44683DC14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16493"/>
          <a:stretch/>
        </p:blipFill>
        <p:spPr bwMode="auto">
          <a:xfrm>
            <a:off x="307605" y="852995"/>
            <a:ext cx="5003165" cy="5359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1064E-C094-6C4B-873B-2739336C542E}"/>
              </a:ext>
            </a:extLst>
          </p:cNvPr>
          <p:cNvSpPr/>
          <p:nvPr/>
        </p:nvSpPr>
        <p:spPr>
          <a:xfrm>
            <a:off x="5448693" y="1259372"/>
            <a:ext cx="6435702" cy="407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HY그래픽M"/>
                <a:cs typeface="Times New Roman" panose="02020603050405020304" pitchFamily="18" charset="0"/>
              </a:rPr>
              <a:t>Chatbot task goal: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Heaven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메뉴판을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참고하여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$15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이내로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 혹은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종류의 주스를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챗봇과의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대화를 통해 주문한다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 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각 주스의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주문수량은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가격을 보고 결정할 것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$15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이내라는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학습자 참고사항</a:t>
            </a:r>
            <a:r>
              <a:rPr lang="en-US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:</a:t>
            </a:r>
            <a:endParaRPr lang="en-US" altLang="ko-KR" sz="1200" b="1" kern="100" dirty="0">
              <a:latin typeface="HY그래픽M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menu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중에는 현재 주문할 수 없는 주스가 있음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이런 종류의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같은 종류의 주스를 한 잔 이상 주문할 수 있음</a:t>
            </a: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예를들어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사과주스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 주문 가능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시작시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Hello, Hi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등으로 먼저 인사를 할 것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0F1DB9-6477-D649-8683-14474A1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0" y="1365250"/>
            <a:ext cx="4368800" cy="412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78426-6F32-8A48-9592-C21644B86559}"/>
              </a:ext>
            </a:extLst>
          </p:cNvPr>
          <p:cNvSpPr txBox="1"/>
          <p:nvPr/>
        </p:nvSpPr>
        <p:spPr>
          <a:xfrm>
            <a:off x="6746538" y="2492881"/>
            <a:ext cx="4082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왼쪽 상단에 </a:t>
            </a:r>
            <a:r>
              <a:rPr kumimoji="1" lang="en-US" altLang="ko-KR"/>
              <a:t>Create new agent</a:t>
            </a:r>
            <a:r>
              <a:rPr kumimoji="1" lang="ko-KR" altLang="en-US"/>
              <a:t> 클릭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(</a:t>
            </a:r>
            <a:r>
              <a:rPr kumimoji="1" lang="ko-KR" altLang="en-US"/>
              <a:t>새로운 문제를 만들어 낸다고 생각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8AB114-BBD9-9B40-9987-F87E38A8C33F}"/>
              </a:ext>
            </a:extLst>
          </p:cNvPr>
          <p:cNvSpPr/>
          <p:nvPr/>
        </p:nvSpPr>
        <p:spPr>
          <a:xfrm>
            <a:off x="979714" y="4201886"/>
            <a:ext cx="2416629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2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AD403-F155-E344-9BC9-3EF05677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9" y="996051"/>
            <a:ext cx="11874322" cy="3534954"/>
          </a:xfrm>
          <a:prstGeom prst="rect">
            <a:avLst/>
          </a:prstGeom>
          <a:effectLst/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9AA2CA5-A188-E646-904F-081AB5000F7A}"/>
              </a:ext>
            </a:extLst>
          </p:cNvPr>
          <p:cNvSpPr/>
          <p:nvPr/>
        </p:nvSpPr>
        <p:spPr>
          <a:xfrm>
            <a:off x="158839" y="1047567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A8C609E-BCCB-7F44-90F5-93B533B2B890}"/>
              </a:ext>
            </a:extLst>
          </p:cNvPr>
          <p:cNvSpPr/>
          <p:nvPr/>
        </p:nvSpPr>
        <p:spPr>
          <a:xfrm>
            <a:off x="272603" y="2081223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8A9B527-44F8-2B4F-A48E-CD65B0988161}"/>
              </a:ext>
            </a:extLst>
          </p:cNvPr>
          <p:cNvSpPr/>
          <p:nvPr/>
        </p:nvSpPr>
        <p:spPr>
          <a:xfrm>
            <a:off x="6230157" y="2081222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C31004E-AD55-B544-A1AF-CB263A343111}"/>
              </a:ext>
            </a:extLst>
          </p:cNvPr>
          <p:cNvSpPr/>
          <p:nvPr/>
        </p:nvSpPr>
        <p:spPr>
          <a:xfrm>
            <a:off x="10006530" y="1067011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85D6F1-1C81-B740-8437-B03469903B5C}"/>
              </a:ext>
            </a:extLst>
          </p:cNvPr>
          <p:cNvSpPr/>
          <p:nvPr/>
        </p:nvSpPr>
        <p:spPr>
          <a:xfrm>
            <a:off x="2125425" y="1135655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7D007E-9254-104B-9A68-5FCEBEFE061C}"/>
              </a:ext>
            </a:extLst>
          </p:cNvPr>
          <p:cNvSpPr/>
          <p:nvPr/>
        </p:nvSpPr>
        <p:spPr>
          <a:xfrm>
            <a:off x="5098299" y="2257237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8381A-95EB-2E46-B15D-05363B64F49C}"/>
              </a:ext>
            </a:extLst>
          </p:cNvPr>
          <p:cNvSpPr/>
          <p:nvPr/>
        </p:nvSpPr>
        <p:spPr>
          <a:xfrm>
            <a:off x="11204321" y="2214364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6C9B6-3101-A74C-8417-7675116411A8}"/>
              </a:ext>
            </a:extLst>
          </p:cNvPr>
          <p:cNvSpPr/>
          <p:nvPr/>
        </p:nvSpPr>
        <p:spPr>
          <a:xfrm>
            <a:off x="9414513" y="1116211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4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D907-76C3-9C4A-A480-6E39F4E58963}"/>
              </a:ext>
            </a:extLst>
          </p:cNvPr>
          <p:cNvSpPr txBox="1"/>
          <p:nvPr/>
        </p:nvSpPr>
        <p:spPr>
          <a:xfrm>
            <a:off x="1511120" y="4601965"/>
            <a:ext cx="916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/>
              <a:t>Agent name</a:t>
            </a:r>
            <a:r>
              <a:rPr kumimoji="1" lang="ko-KR" altLang="en-US"/>
              <a:t>을 입력 </a:t>
            </a:r>
            <a:r>
              <a:rPr kumimoji="1" lang="en-US" altLang="ko-KR"/>
              <a:t>(</a:t>
            </a:r>
            <a:r>
              <a:rPr kumimoji="1" lang="ko-KR" altLang="en-US"/>
              <a:t> </a:t>
            </a:r>
            <a:r>
              <a:rPr kumimoji="1" lang="en-US" altLang="ko-KR"/>
              <a:t>Juice heaven 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언어 설정 </a:t>
            </a:r>
            <a:r>
              <a:rPr kumimoji="1" lang="en-US" altLang="ko-KR"/>
              <a:t>(</a:t>
            </a:r>
            <a:r>
              <a:rPr kumimoji="1" lang="ko-KR" altLang="en-US"/>
              <a:t> 영어 </a:t>
            </a:r>
            <a:r>
              <a:rPr kumimoji="1" lang="en-US" altLang="ko-KR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시간 선택</a:t>
            </a:r>
            <a:endParaRPr kumimoji="1" lang="en-US" altLang="ko-KR"/>
          </a:p>
          <a:p>
            <a:pPr marL="342900" indent="-342900">
              <a:buAutoNum type="arabicPeriod"/>
            </a:pPr>
            <a:r>
              <a:rPr kumimoji="1" lang="en-US" altLang="ko-KR"/>
              <a:t>Agent </a:t>
            </a:r>
            <a:r>
              <a:rPr kumimoji="1"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71203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9D98F-7B48-BE42-AE53-605030ED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2" y="1179888"/>
            <a:ext cx="10659414" cy="2626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1D18D-1029-3449-9416-3C12F0E90F59}"/>
              </a:ext>
            </a:extLst>
          </p:cNvPr>
          <p:cNvSpPr txBox="1"/>
          <p:nvPr/>
        </p:nvSpPr>
        <p:spPr>
          <a:xfrm>
            <a:off x="1511120" y="4601965"/>
            <a:ext cx="916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Default Fallback Intent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사용자의 말을 알아듣지 못했을 때의 발화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Default Welcome Intent : </a:t>
            </a:r>
            <a:r>
              <a:rPr kumimoji="1" lang="ko-KR" altLang="en-US" dirty="0"/>
              <a:t>처음 인사말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23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443</Words>
  <Application>Microsoft Macintosh PowerPoint</Application>
  <PresentationFormat>와이드스크린</PresentationFormat>
  <Paragraphs>110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HY그래픽M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유승재</dc:creator>
  <cp:lastModifiedBy>유승재</cp:lastModifiedBy>
  <cp:revision>59</cp:revision>
  <dcterms:created xsi:type="dcterms:W3CDTF">2019-03-30T05:06:57Z</dcterms:created>
  <dcterms:modified xsi:type="dcterms:W3CDTF">2019-04-02T03:22:28Z</dcterms:modified>
</cp:coreProperties>
</file>